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0" r:id="rId10"/>
    <p:sldId id="269" r:id="rId11"/>
    <p:sldId id="266" r:id="rId12"/>
    <p:sldId id="272" r:id="rId13"/>
    <p:sldId id="271" r:id="rId14"/>
    <p:sldId id="265" r:id="rId15"/>
    <p:sldId id="267" r:id="rId16"/>
    <p:sldId id="274" r:id="rId17"/>
    <p:sldId id="273" r:id="rId18"/>
    <p:sldId id="268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4" r:id="rId27"/>
    <p:sldId id="283" r:id="rId28"/>
    <p:sldId id="282" r:id="rId29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33" d="100"/>
          <a:sy n="33" d="100"/>
        </p:scale>
        <p:origin x="1426" y="6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739B3-4BFD-4115-899E-9E96EB92AD7D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BB4A6-8BCE-4FF7-8CFE-DDBBE038720F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86877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1BB4A6-8BCE-4FF7-8CFE-DDBBE038720F}" type="slidenum">
              <a:rPr lang="pl-PL" smtClean="0"/>
              <a:t>22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1341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smtClean="0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03791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40231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5276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7054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58740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52478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79825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23580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l-PL" smtClean="0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20076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48543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06451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19613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 cyta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9707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wda lub fał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151987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576090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89890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4B3A0-4007-4DB5-B039-5FBB75D721C2}" type="datetimeFigureOut">
              <a:rPr lang="pl-PL" smtClean="0"/>
              <a:t>2015-06-07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809AC2B-5506-481C-A9B2-BB070641AA0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8717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77334" y="122964"/>
            <a:ext cx="8596668" cy="1320800"/>
          </a:xfrm>
        </p:spPr>
        <p:txBody>
          <a:bodyPr/>
          <a:lstStyle/>
          <a:p>
            <a:pPr algn="ctr"/>
            <a:r>
              <a:rPr lang="pl-PL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Centrum Kulturalne św. </a:t>
            </a:r>
            <a:r>
              <a:rPr lang="pl-PL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Kizito</a:t>
            </a:r>
            <a:r>
              <a:rPr lang="pl-PL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br>
              <a:rPr lang="pl-PL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</a:br>
            <a:r>
              <a:rPr lang="pl-PL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Bouar</a:t>
            </a:r>
            <a:r>
              <a:rPr lang="pl-PL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RŚA</a:t>
            </a:r>
            <a:endParaRPr lang="pl-PL" dirty="0"/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428" y="1683606"/>
            <a:ext cx="6899192" cy="517439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219683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pl-PL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	</a:t>
            </a:r>
            <a:r>
              <a:rPr lang="pl-PL" sz="4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Do formacji dziewcząt  przeznaczone są: sala krawiecka</a:t>
            </a:r>
            <a:br>
              <a:rPr lang="pl-PL" sz="4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endParaRPr lang="pl-PL" sz="4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355" y="1930399"/>
            <a:ext cx="7110333" cy="4740223"/>
          </a:xfrm>
        </p:spPr>
      </p:pic>
    </p:spTree>
    <p:extLst>
      <p:ext uri="{BB962C8B-B14F-4D97-AF65-F5344CB8AC3E}">
        <p14:creationId xmlns:p14="http://schemas.microsoft.com/office/powerpoint/2010/main" val="238172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0" y="744511"/>
            <a:ext cx="3597640" cy="1320800"/>
          </a:xfrm>
        </p:spPr>
        <p:txBody>
          <a:bodyPr>
            <a:normAutofit/>
          </a:bodyPr>
          <a:lstStyle/>
          <a:p>
            <a:pPr algn="ctr"/>
            <a:r>
              <a:rPr lang="pl-PL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Sala do alfabetyzacji</a:t>
            </a:r>
            <a:r>
              <a:rPr lang="pl-PL" sz="4000" dirty="0" smtClean="0"/>
              <a:t> </a:t>
            </a:r>
            <a:endParaRPr lang="pl-PL" sz="4000" dirty="0"/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541" y="0"/>
            <a:ext cx="5822155" cy="3881437"/>
          </a:xfr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9797" y="3267855"/>
            <a:ext cx="5226571" cy="391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549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415632" y="4844230"/>
            <a:ext cx="3511792" cy="1320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pl-PL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Nauki języka</a:t>
            </a:r>
            <a:br>
              <a:rPr lang="pl-PL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pl-PL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francuskiego</a:t>
            </a:r>
            <a:endParaRPr lang="pl-PL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32" y="0"/>
            <a:ext cx="5822155" cy="3881437"/>
          </a:xfr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464" y="2068642"/>
            <a:ext cx="7184036" cy="478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987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272599" y="137889"/>
            <a:ext cx="8596668" cy="1320800"/>
          </a:xfrm>
        </p:spPr>
        <p:txBody>
          <a:bodyPr>
            <a:prstTxWarp prst="textStop">
              <a:avLst/>
            </a:prstTxWarp>
          </a:bodyPr>
          <a:lstStyle/>
          <a:p>
            <a:pPr algn="ctr"/>
            <a:r>
              <a:rPr lang="pl-PL" dirty="0" smtClean="0"/>
              <a:t>Kim są nasze wychowanki?</a:t>
            </a:r>
            <a:endParaRPr lang="pl-PL" dirty="0"/>
          </a:p>
        </p:txBody>
      </p:sp>
      <p:sp>
        <p:nvSpPr>
          <p:cNvPr id="5" name="Symbol zastępczy tekstu 4"/>
          <p:cNvSpPr>
            <a:spLocks noGrp="1"/>
          </p:cNvSpPr>
          <p:nvPr>
            <p:ph type="body" idx="1"/>
          </p:nvPr>
        </p:nvSpPr>
        <p:spPr>
          <a:xfrm>
            <a:off x="933502" y="1458689"/>
            <a:ext cx="7854846" cy="1118307"/>
          </a:xfrm>
        </p:spPr>
        <p:txBody>
          <a:bodyPr/>
          <a:lstStyle/>
          <a:p>
            <a:pPr algn="ctr"/>
            <a:r>
              <a:rPr lang="pl-PL" sz="2800" dirty="0" smtClean="0">
                <a:ln w="0"/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To Muzułmanki, ofiary wojny,</a:t>
            </a:r>
          </a:p>
          <a:p>
            <a:pPr algn="ctr"/>
            <a:r>
              <a:rPr lang="pl-PL" sz="2800" dirty="0" smtClean="0">
                <a:ln w="0"/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które nigdy wcześniej nie chodziły do szkoły</a:t>
            </a:r>
            <a:endParaRPr lang="pl-PL" sz="2800" dirty="0">
              <a:ln w="0"/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4616" y="2821032"/>
            <a:ext cx="5095541" cy="3819611"/>
          </a:xfrm>
        </p:spPr>
      </p:pic>
      <p:pic>
        <p:nvPicPr>
          <p:cNvPr id="8" name="Symbol zastępczy zawartości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2819599"/>
            <a:ext cx="4954817" cy="3716112"/>
          </a:xfrm>
        </p:spPr>
      </p:pic>
    </p:spTree>
    <p:extLst>
      <p:ext uri="{BB962C8B-B14F-4D97-AF65-F5344CB8AC3E}">
        <p14:creationId xmlns:p14="http://schemas.microsoft.com/office/powerpoint/2010/main" val="4005850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42226" y="189875"/>
            <a:ext cx="8596668" cy="1320800"/>
          </a:xfr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pl-PL" dirty="0" smtClean="0"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Dziewczęta pragnące nauczyć się krawiectwa</a:t>
            </a:r>
            <a:endParaRPr lang="pl-PL" dirty="0">
              <a:effectLst>
                <a:glow rad="635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367" y="1798820"/>
            <a:ext cx="6158177" cy="5059180"/>
          </a:xfrm>
        </p:spPr>
      </p:pic>
    </p:spTree>
    <p:extLst>
      <p:ext uri="{BB962C8B-B14F-4D97-AF65-F5344CB8AC3E}">
        <p14:creationId xmlns:p14="http://schemas.microsoft.com/office/powerpoint/2010/main" val="24014286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92325" y="144905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pl-PL" sz="40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Osoby pragnące poszerzyć swoją wiedzę intelektualną i praktyczną</a:t>
            </a:r>
            <a:endParaRPr lang="pl-PL" sz="40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42" y="1808348"/>
            <a:ext cx="6550702" cy="4913027"/>
          </a:xfrm>
        </p:spPr>
      </p:pic>
    </p:spTree>
    <p:extLst>
      <p:ext uri="{BB962C8B-B14F-4D97-AF65-F5344CB8AC3E}">
        <p14:creationId xmlns:p14="http://schemas.microsoft.com/office/powerpoint/2010/main" val="580938182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444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pl-PL" sz="4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Nasze zajęcia:</a:t>
            </a:r>
            <a:endParaRPr lang="pl-PL" sz="40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7" y="2821032"/>
            <a:ext cx="4775578" cy="3579767"/>
          </a:xfrm>
        </p:spPr>
      </p:pic>
      <p:sp>
        <p:nvSpPr>
          <p:cNvPr id="7" name="Symbol zastępczy tekstu 6"/>
          <p:cNvSpPr>
            <a:spLocks noGrp="1"/>
          </p:cNvSpPr>
          <p:nvPr>
            <p:ph type="body" sz="quarter" idx="3"/>
          </p:nvPr>
        </p:nvSpPr>
        <p:spPr>
          <a:xfrm>
            <a:off x="2113613" y="1576367"/>
            <a:ext cx="6710684" cy="747108"/>
          </a:xfrm>
          <a:ln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pl-PL" sz="3200" dirty="0">
                <a:solidFill>
                  <a:schemeClr val="accent5">
                    <a:lumMod val="50000"/>
                  </a:schemeClr>
                </a:solidFill>
              </a:rPr>
              <a:t>Nauka posługiwania się nożyczkami</a:t>
            </a:r>
          </a:p>
        </p:txBody>
      </p:sp>
      <p:pic>
        <p:nvPicPr>
          <p:cNvPr id="9" name="Symbol zastępczy zawartości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2819599"/>
            <a:ext cx="4774934" cy="3581200"/>
          </a:xfrm>
        </p:spPr>
      </p:pic>
    </p:spTree>
    <p:extLst>
      <p:ext uri="{BB962C8B-B14F-4D97-AF65-F5344CB8AC3E}">
        <p14:creationId xmlns:p14="http://schemas.microsoft.com/office/powerpoint/2010/main" val="1310232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81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7069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ymbol zastępczy zawartości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259" y="2377913"/>
            <a:ext cx="5810478" cy="4357858"/>
          </a:xfrm>
        </p:spPr>
      </p:pic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84050" y="114925"/>
            <a:ext cx="8596668" cy="874426"/>
          </a:xfrm>
        </p:spPr>
        <p:txBody>
          <a:bodyPr>
            <a:normAutofit/>
          </a:bodyPr>
          <a:lstStyle/>
          <a:p>
            <a:pPr algn="ctr"/>
            <a:r>
              <a:rPr lang="pl-PL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Używanie kleju</a:t>
            </a:r>
            <a:endParaRPr lang="pl-PL" sz="44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pl-PL" dirty="0"/>
          </a:p>
        </p:txBody>
      </p:sp>
      <p:pic>
        <p:nvPicPr>
          <p:cNvPr id="8" name="Symbol zastępczy zawartości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85" y="989351"/>
            <a:ext cx="5507303" cy="4130476"/>
          </a:xfrm>
        </p:spPr>
      </p:pic>
    </p:spTree>
    <p:extLst>
      <p:ext uri="{BB962C8B-B14F-4D97-AF65-F5344CB8AC3E}">
        <p14:creationId xmlns:p14="http://schemas.microsoft.com/office/powerpoint/2010/main" val="21614925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77684" y="0"/>
            <a:ext cx="8596668" cy="989351"/>
          </a:xfrm>
        </p:spPr>
        <p:txBody>
          <a:bodyPr>
            <a:normAutofit/>
          </a:bodyPr>
          <a:lstStyle/>
          <a:p>
            <a:pPr algn="ctr"/>
            <a:r>
              <a:rPr lang="pl-PL" sz="4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Kolorowanie </a:t>
            </a:r>
            <a:endParaRPr lang="pl-PL" sz="4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878" y="1508516"/>
            <a:ext cx="4854140" cy="3640605"/>
          </a:xfr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5913" y="856444"/>
            <a:ext cx="4501167" cy="6001556"/>
          </a:xfrm>
          <a:prstGeom prst="rect">
            <a:avLst/>
          </a:prstGeom>
        </p:spPr>
      </p:pic>
      <p:sp>
        <p:nvSpPr>
          <p:cNvPr id="6" name="pole tekstowe 5"/>
          <p:cNvSpPr txBox="1"/>
          <p:nvPr/>
        </p:nvSpPr>
        <p:spPr>
          <a:xfrm>
            <a:off x="809469" y="5668286"/>
            <a:ext cx="31325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4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Rysowanie </a:t>
            </a:r>
            <a:endParaRPr lang="pl-PL" sz="4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93154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808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3936" y="0"/>
            <a:ext cx="5143500" cy="6858000"/>
          </a:xfrm>
          <a:prstGeom prst="rect">
            <a:avLst/>
          </a:prstGeom>
        </p:spPr>
      </p:pic>
      <p:sp>
        <p:nvSpPr>
          <p:cNvPr id="6" name="pole tekstowe 5"/>
          <p:cNvSpPr txBox="1"/>
          <p:nvPr/>
        </p:nvSpPr>
        <p:spPr>
          <a:xfrm>
            <a:off x="839449" y="2683240"/>
            <a:ext cx="2848131" cy="1200329"/>
          </a:xfrm>
          <a:prstGeom prst="rect">
            <a:avLst/>
          </a:prstGeom>
          <a:noFill/>
        </p:spPr>
        <p:txBody>
          <a:bodyPr wrap="square" rtlCol="0">
            <a:prstTxWarp prst="textCircle">
              <a:avLst/>
            </a:prstTxWarp>
            <a:spAutoFit/>
          </a:bodyPr>
          <a:lstStyle/>
          <a:p>
            <a:r>
              <a:rPr lang="pl-PL" sz="3600" dirty="0" smtClean="0">
                <a:solidFill>
                  <a:srgbClr val="00B0F0"/>
                </a:solidFill>
              </a:rPr>
              <a:t>Wypełnianie</a:t>
            </a:r>
          </a:p>
          <a:p>
            <a:pPr algn="ctr"/>
            <a:r>
              <a:rPr lang="pl-PL" sz="3600" dirty="0" smtClean="0">
                <a:solidFill>
                  <a:srgbClr val="00B0F0"/>
                </a:solidFill>
              </a:rPr>
              <a:t>konturów</a:t>
            </a:r>
            <a:endParaRPr lang="pl-PL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5064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-269823" y="257993"/>
            <a:ext cx="10180530" cy="1320800"/>
          </a:xfrm>
        </p:spPr>
        <p:txBody>
          <a:bodyPr>
            <a:normAutofit/>
          </a:bodyPr>
          <a:lstStyle/>
          <a:p>
            <a:pPr algn="ctr"/>
            <a:r>
              <a:rPr lang="pl-PL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Nauka podstawowych haftów krawieckich</a:t>
            </a:r>
            <a:endParaRPr lang="pl-PL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5" name="Symbol zastępczy zawartości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34" y="1578793"/>
            <a:ext cx="3561033" cy="4748045"/>
          </a:xfrm>
        </p:spPr>
      </p:pic>
      <p:pic>
        <p:nvPicPr>
          <p:cNvPr id="6" name="Obraz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940" y="1094282"/>
            <a:ext cx="4322789" cy="5763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898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527433" y="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pl-PL" sz="44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Podstawy krawieckie</a:t>
            </a:r>
            <a:endParaRPr lang="pl-PL" sz="44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069" y="2148681"/>
            <a:ext cx="5175249" cy="3881437"/>
          </a:xfr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91" y="719527"/>
            <a:ext cx="4092315" cy="613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599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92"/>
          <a:stretch/>
        </p:blipFill>
        <p:spPr>
          <a:xfrm>
            <a:off x="292932" y="449705"/>
            <a:ext cx="9608737" cy="573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21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97649" y="332874"/>
            <a:ext cx="8238066" cy="1320800"/>
          </a:xfrm>
        </p:spPr>
        <p:txBody>
          <a:bodyPr>
            <a:prstTxWarp prst="textChevron">
              <a:avLst/>
            </a:prstTxWarp>
            <a:normAutofit/>
          </a:bodyPr>
          <a:lstStyle/>
          <a:p>
            <a:pPr algn="ctr"/>
            <a:r>
              <a:rPr lang="pl-PL" sz="2400" dirty="0" smtClean="0"/>
              <a:t>Zajęcia sportowe</a:t>
            </a:r>
            <a:endParaRPr lang="pl-PL" sz="2400" dirty="0"/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428" y="1868665"/>
            <a:ext cx="6652446" cy="4989335"/>
          </a:xfrm>
        </p:spPr>
      </p:pic>
    </p:spTree>
    <p:extLst>
      <p:ext uri="{BB962C8B-B14F-4D97-AF65-F5344CB8AC3E}">
        <p14:creationId xmlns:p14="http://schemas.microsoft.com/office/powerpoint/2010/main" val="497983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97650" y="220712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pl-PL" sz="40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Zajęcia kulinarne</a:t>
            </a:r>
            <a:endParaRPr lang="pl-PL" sz="4000" b="1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06" y="1462687"/>
            <a:ext cx="4661593" cy="3494324"/>
          </a:xfrm>
        </p:spPr>
      </p:pic>
      <p:pic>
        <p:nvPicPr>
          <p:cNvPr id="6" name="Symbol zastępczy zawartości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879" y="2941137"/>
            <a:ext cx="5094149" cy="3820611"/>
          </a:xfrm>
        </p:spPr>
      </p:pic>
    </p:spTree>
    <p:extLst>
      <p:ext uri="{BB962C8B-B14F-4D97-AF65-F5344CB8AC3E}">
        <p14:creationId xmlns:p14="http://schemas.microsoft.com/office/powerpoint/2010/main" val="1403570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dirty="0" smtClean="0"/>
              <a:t>Katecheza, modlitwa </a:t>
            </a:r>
            <a:endParaRPr lang="pl-PL" dirty="0"/>
          </a:p>
        </p:txBody>
      </p:sp>
      <p:pic>
        <p:nvPicPr>
          <p:cNvPr id="5" name="Symbol zastępczy zawartości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87" y="1437249"/>
            <a:ext cx="4836681" cy="3627510"/>
          </a:xfrm>
        </p:spPr>
      </p:pic>
      <p:pic>
        <p:nvPicPr>
          <p:cNvPr id="6" name="Symbol zastępczy zawartości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555" y="3001294"/>
            <a:ext cx="4848559" cy="3636419"/>
          </a:xfrm>
        </p:spPr>
      </p:pic>
    </p:spTree>
    <p:extLst>
      <p:ext uri="{BB962C8B-B14F-4D97-AF65-F5344CB8AC3E}">
        <p14:creationId xmlns:p14="http://schemas.microsoft.com/office/powerpoint/2010/main" val="4022930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01397" y="339558"/>
            <a:ext cx="8596668" cy="1320800"/>
          </a:xfrm>
        </p:spPr>
        <p:txBody>
          <a:bodyPr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pl-PL" b="1" dirty="0" smtClean="0">
                <a:ln/>
                <a:solidFill>
                  <a:schemeClr val="tx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Sztuka, wyrażanie emocji…</a:t>
            </a:r>
            <a:endParaRPr lang="pl-PL" b="1" dirty="0">
              <a:ln/>
              <a:solidFill>
                <a:schemeClr val="tx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" name="DSCF4445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0189" y="1395664"/>
            <a:ext cx="6561222" cy="4920916"/>
          </a:xfrm>
        </p:spPr>
      </p:pic>
    </p:spTree>
    <p:extLst>
      <p:ext uri="{BB962C8B-B14F-4D97-AF65-F5344CB8AC3E}">
        <p14:creationId xmlns:p14="http://schemas.microsoft.com/office/powerpoint/2010/main" val="18267323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9024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8253"/>
          </a:xfrm>
        </p:spPr>
        <p:txBody>
          <a:bodyPr>
            <a:prstTxWarp prst="textStop">
              <a:avLst/>
            </a:prstTxWarp>
          </a:bodyPr>
          <a:lstStyle/>
          <a:p>
            <a:pPr algn="ctr"/>
            <a:r>
              <a:rPr lang="pl-PL" b="1" spc="50" dirty="0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Wyrażanie wdzięczności</a:t>
            </a:r>
            <a:endParaRPr lang="pl-PL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4" name="DSCF4446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4327" y="1494695"/>
            <a:ext cx="6381052" cy="4785789"/>
          </a:xfrm>
        </p:spPr>
      </p:pic>
    </p:spTree>
    <p:extLst>
      <p:ext uri="{BB962C8B-B14F-4D97-AF65-F5344CB8AC3E}">
        <p14:creationId xmlns:p14="http://schemas.microsoft.com/office/powerpoint/2010/main" val="1772435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62195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605757" y="0"/>
            <a:ext cx="9357003" cy="2225843"/>
          </a:xfrm>
        </p:spPr>
        <p:txBody>
          <a:bodyPr>
            <a:prstTxWarp prst="textArchDownPour">
              <a:avLst>
                <a:gd name="adj1" fmla="val 331867"/>
                <a:gd name="adj2" fmla="val 42499"/>
              </a:avLst>
            </a:prstTxWarp>
          </a:bodyPr>
          <a:lstStyle/>
          <a:p>
            <a:pPr algn="ctr"/>
            <a:r>
              <a:rPr lang="pl-PL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Nasze prace</a:t>
            </a:r>
            <a:endParaRPr lang="pl-PL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5" name="Symbol zastępczy zawartości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335" y="2581694"/>
            <a:ext cx="2911077" cy="3881437"/>
          </a:xfrm>
        </p:spPr>
      </p:pic>
      <p:pic>
        <p:nvPicPr>
          <p:cNvPr id="6" name="Symbol zastępczy zawartości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307" y="2581694"/>
            <a:ext cx="2911077" cy="3881437"/>
          </a:xfrm>
        </p:spPr>
      </p:pic>
    </p:spTree>
    <p:extLst>
      <p:ext uri="{BB962C8B-B14F-4D97-AF65-F5344CB8AC3E}">
        <p14:creationId xmlns:p14="http://schemas.microsoft.com/office/powerpoint/2010/main" val="3299364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7" name="Symbol zastępczy zawartości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95" y="2976563"/>
            <a:ext cx="2911077" cy="3881437"/>
          </a:xfrm>
        </p:spPr>
      </p:pic>
      <p:pic>
        <p:nvPicPr>
          <p:cNvPr id="8" name="Symbol zastępczy zawartości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070" y="-302835"/>
            <a:ext cx="3246431" cy="4328576"/>
          </a:xfrm>
        </p:spPr>
      </p:pic>
      <p:pic>
        <p:nvPicPr>
          <p:cNvPr id="9" name="Obraz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2321" y="1168241"/>
            <a:ext cx="381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0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Symbol zastępczy zawartości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2532658"/>
            <a:ext cx="4183062" cy="3137296"/>
          </a:xfrm>
        </p:spPr>
      </p:pic>
      <p:pic>
        <p:nvPicPr>
          <p:cNvPr id="6" name="Symbol zastępczy zawartości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6311" y="2160588"/>
            <a:ext cx="2911077" cy="3881437"/>
          </a:xfrm>
        </p:spPr>
      </p:pic>
    </p:spTree>
    <p:extLst>
      <p:ext uri="{BB962C8B-B14F-4D97-AF65-F5344CB8AC3E}">
        <p14:creationId xmlns:p14="http://schemas.microsoft.com/office/powerpoint/2010/main" val="3548713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960" y="0"/>
            <a:ext cx="5143500" cy="6858000"/>
          </a:xfrm>
          <a:prstGeom prst="rect">
            <a:avLst/>
          </a:prstGeom>
        </p:spPr>
      </p:pic>
      <p:pic>
        <p:nvPicPr>
          <p:cNvPr id="3" name="Obraz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614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625" y="0"/>
            <a:ext cx="2517695" cy="3356927"/>
          </a:xfrm>
          <a:prstGeom prst="rect">
            <a:avLst/>
          </a:prstGeom>
        </p:spPr>
      </p:pic>
      <p:pic>
        <p:nvPicPr>
          <p:cNvPr id="3" name="Obraz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505" y="-58897"/>
            <a:ext cx="4293868" cy="3220401"/>
          </a:xfrm>
          <a:prstGeom prst="rect">
            <a:avLst/>
          </a:prstGeom>
        </p:spPr>
      </p:pic>
      <p:pic>
        <p:nvPicPr>
          <p:cNvPr id="2" name="Obraz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" y="3286124"/>
            <a:ext cx="4762500" cy="3571875"/>
          </a:xfrm>
          <a:prstGeom prst="rect">
            <a:avLst/>
          </a:prstGeo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2120" y="3357561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7052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23054" y="2667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pl-PL" sz="40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Nasze „</a:t>
            </a:r>
            <a:r>
              <a:rPr lang="pl-PL" sz="4000" b="1" dirty="0" err="1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tenu</a:t>
            </a:r>
            <a:r>
              <a:rPr lang="pl-PL" sz="40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”</a:t>
            </a:r>
            <a:endParaRPr lang="pl-PL" sz="40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722" y="1997128"/>
            <a:ext cx="3388478" cy="4517972"/>
          </a:xfrm>
        </p:spPr>
      </p:pic>
      <p:pic>
        <p:nvPicPr>
          <p:cNvPr id="5" name="Obraz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146" y="1587500"/>
            <a:ext cx="6570133" cy="492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8115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 dirty="0"/>
          </a:p>
        </p:txBody>
      </p:sp>
      <p:pic>
        <p:nvPicPr>
          <p:cNvPr id="4" name="Symbol zastępczy zawartości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18" y="609600"/>
            <a:ext cx="9849144" cy="6041072"/>
          </a:xfrm>
        </p:spPr>
      </p:pic>
    </p:spTree>
    <p:extLst>
      <p:ext uri="{BB962C8B-B14F-4D97-AF65-F5344CB8AC3E}">
        <p14:creationId xmlns:p14="http://schemas.microsoft.com/office/powerpoint/2010/main" val="1987471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217</TotalTime>
  <Words>82</Words>
  <Application>Microsoft Office PowerPoint</Application>
  <PresentationFormat>Panoramiczny</PresentationFormat>
  <Paragraphs>26</Paragraphs>
  <Slides>28</Slides>
  <Notes>1</Notes>
  <HiddenSlides>0</HiddenSlides>
  <MMClips>2</MMClips>
  <ScaleCrop>false</ScaleCrop>
  <HeadingPairs>
    <vt:vector size="6" baseType="variant">
      <vt:variant>
        <vt:lpstr>Używane czcionki</vt:lpstr>
      </vt:variant>
      <vt:variant>
        <vt:i4>4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28</vt:i4>
      </vt:variant>
    </vt:vector>
  </HeadingPairs>
  <TitlesOfParts>
    <vt:vector size="33" baseType="lpstr">
      <vt:lpstr>Arial</vt:lpstr>
      <vt:lpstr>Calibri</vt:lpstr>
      <vt:lpstr>Trebuchet MS</vt:lpstr>
      <vt:lpstr>Wingdings 3</vt:lpstr>
      <vt:lpstr>Faseta</vt:lpstr>
      <vt:lpstr>Centrum Kulturalne św. Kizito  Bouar RŚA</vt:lpstr>
      <vt:lpstr> Do formacji dziewcząt  przeznaczone są: sala krawiecka </vt:lpstr>
      <vt:lpstr>Sala do alfabetyzacji </vt:lpstr>
      <vt:lpstr>Nauki języka francuskiego</vt:lpstr>
      <vt:lpstr>Kim są nasze wychowanki?</vt:lpstr>
      <vt:lpstr>Dziewczęta pragnące nauczyć się krawiectwa</vt:lpstr>
      <vt:lpstr>Osoby pragnące poszerzyć swoją wiedzę intelektualną i praktyczną</vt:lpstr>
      <vt:lpstr>Nasze zajęcia:</vt:lpstr>
      <vt:lpstr>Prezentacja programu PowerPoint</vt:lpstr>
      <vt:lpstr>Używanie kleju</vt:lpstr>
      <vt:lpstr>Kolorowanie </vt:lpstr>
      <vt:lpstr>Prezentacja programu PowerPoint</vt:lpstr>
      <vt:lpstr>Prezentacja programu PowerPoint</vt:lpstr>
      <vt:lpstr>Nauka podstawowych haftów krawieckich</vt:lpstr>
      <vt:lpstr>Podstawy krawieckie</vt:lpstr>
      <vt:lpstr>Prezentacja programu PowerPoint</vt:lpstr>
      <vt:lpstr>Zajęcia sportowe</vt:lpstr>
      <vt:lpstr>Zajęcia kulinarne</vt:lpstr>
      <vt:lpstr>Katecheza, modlitwa </vt:lpstr>
      <vt:lpstr>Sztuka, wyrażanie emocji…</vt:lpstr>
      <vt:lpstr>Wyrażanie wdzięczności</vt:lpstr>
      <vt:lpstr>Nasze prace</vt:lpstr>
      <vt:lpstr>Prezentacja programu PowerPoint</vt:lpstr>
      <vt:lpstr>Prezentacja programu PowerPoint</vt:lpstr>
      <vt:lpstr>Prezentacja programu PowerPoint</vt:lpstr>
      <vt:lpstr>Prezentacja programu PowerPoint</vt:lpstr>
      <vt:lpstr>Nasze „tenu”</vt:lpstr>
      <vt:lpstr>Prezentacja programu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Pasterzanki misje</dc:creator>
  <cp:lastModifiedBy>Pasterzanki misje</cp:lastModifiedBy>
  <cp:revision>16</cp:revision>
  <dcterms:created xsi:type="dcterms:W3CDTF">2015-06-07T16:13:14Z</dcterms:created>
  <dcterms:modified xsi:type="dcterms:W3CDTF">2015-06-07T19:51:05Z</dcterms:modified>
</cp:coreProperties>
</file>